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8" r:id="rId3"/>
    <p:sldId id="273" r:id="rId4"/>
    <p:sldId id="270" r:id="rId5"/>
    <p:sldId id="269" r:id="rId6"/>
    <p:sldId id="262" r:id="rId7"/>
    <p:sldId id="272" r:id="rId8"/>
    <p:sldId id="274" r:id="rId9"/>
    <p:sldId id="271" r:id="rId10"/>
    <p:sldId id="258" r:id="rId11"/>
    <p:sldId id="275" r:id="rId12"/>
  </p:sldIdLst>
  <p:sldSz cx="9144000" cy="5143500" type="screen16x9"/>
  <p:notesSz cx="6858000" cy="9144000"/>
  <p:embeddedFontLst>
    <p:embeddedFont>
      <p:font typeface="GoodDogNewW00-Regular" panose="02000000000000000000"/>
      <p:regular r:id="rId14"/>
    </p:embeddedFont>
    <p:embeddedFont>
      <p:font typeface="Poppins Medium" panose="000006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23"/>
    <a:srgbClr val="030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EE5EB-0A99-40D8-BD6B-69CB3ADED4E5}" v="61" dt="2024-11-05T15:17:46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se GARZUEL" userId="81f2fc3cced79ebc" providerId="LiveId" clId="{247EE5EB-0A99-40D8-BD6B-69CB3ADED4E5}"/>
    <pc:docChg chg="undo custSel addSld delSld modSld sldOrd">
      <pc:chgData name="Annelise GARZUEL" userId="81f2fc3cced79ebc" providerId="LiveId" clId="{247EE5EB-0A99-40D8-BD6B-69CB3ADED4E5}" dt="2024-11-05T15:18:46.069" v="1368" actId="47"/>
      <pc:docMkLst>
        <pc:docMk/>
      </pc:docMkLst>
      <pc:sldChg chg="addSp delSp modSp mod">
        <pc:chgData name="Annelise GARZUEL" userId="81f2fc3cced79ebc" providerId="LiveId" clId="{247EE5EB-0A99-40D8-BD6B-69CB3ADED4E5}" dt="2024-11-05T14:14:42.820" v="246" actId="1076"/>
        <pc:sldMkLst>
          <pc:docMk/>
          <pc:sldMk cId="0" sldId="258"/>
        </pc:sldMkLst>
        <pc:spChg chg="mod">
          <ac:chgData name="Annelise GARZUEL" userId="81f2fc3cced79ebc" providerId="LiveId" clId="{247EE5EB-0A99-40D8-BD6B-69CB3ADED4E5}" dt="2024-11-05T14:13:40.088" v="210" actId="20577"/>
          <ac:spMkLst>
            <pc:docMk/>
            <pc:sldMk cId="0" sldId="258"/>
            <ac:spMk id="2" creationId="{37EBFCD0-7B7C-B391-A0DC-C0FD79C6D37E}"/>
          </ac:spMkLst>
        </pc:spChg>
        <pc:spChg chg="del">
          <ac:chgData name="Annelise GARZUEL" userId="81f2fc3cced79ebc" providerId="LiveId" clId="{247EE5EB-0A99-40D8-BD6B-69CB3ADED4E5}" dt="2024-11-05T14:14:26.450" v="241" actId="478"/>
          <ac:spMkLst>
            <pc:docMk/>
            <pc:sldMk cId="0" sldId="258"/>
            <ac:spMk id="4" creationId="{4A74FA92-C4D1-7B7C-4E6C-4818503529B5}"/>
          </ac:spMkLst>
        </pc:spChg>
        <pc:spChg chg="del mod">
          <ac:chgData name="Annelise GARZUEL" userId="81f2fc3cced79ebc" providerId="LiveId" clId="{247EE5EB-0A99-40D8-BD6B-69CB3ADED4E5}" dt="2024-11-05T14:14:34.771" v="243" actId="478"/>
          <ac:spMkLst>
            <pc:docMk/>
            <pc:sldMk cId="0" sldId="258"/>
            <ac:spMk id="6" creationId="{75DC89E4-5C11-7DBE-38E4-992DAEE06943}"/>
          </ac:spMkLst>
        </pc:spChg>
        <pc:picChg chg="add mod">
          <ac:chgData name="Annelise GARZUEL" userId="81f2fc3cced79ebc" providerId="LiveId" clId="{247EE5EB-0A99-40D8-BD6B-69CB3ADED4E5}" dt="2024-11-05T14:14:42.820" v="246" actId="1076"/>
          <ac:picMkLst>
            <pc:docMk/>
            <pc:sldMk cId="0" sldId="258"/>
            <ac:picMk id="8" creationId="{9594E1B8-F5A8-8A32-376C-E6D9EB5537E5}"/>
          </ac:picMkLst>
        </pc:picChg>
        <pc:picChg chg="del">
          <ac:chgData name="Annelise GARZUEL" userId="81f2fc3cced79ebc" providerId="LiveId" clId="{247EE5EB-0A99-40D8-BD6B-69CB3ADED4E5}" dt="2024-11-05T14:14:36.557" v="244" actId="478"/>
          <ac:picMkLst>
            <pc:docMk/>
            <pc:sldMk cId="0" sldId="258"/>
            <ac:picMk id="1026" creationId="{531E5068-643C-CD94-F46C-7A5E62ED43FD}"/>
          </ac:picMkLst>
        </pc:picChg>
      </pc:sldChg>
      <pc:sldChg chg="addSp delSp modSp del mod">
        <pc:chgData name="Annelise GARZUEL" userId="81f2fc3cced79ebc" providerId="LiveId" clId="{247EE5EB-0A99-40D8-BD6B-69CB3ADED4E5}" dt="2024-11-05T15:18:46.069" v="1368" actId="47"/>
        <pc:sldMkLst>
          <pc:docMk/>
          <pc:sldMk cId="3265424903" sldId="260"/>
        </pc:sldMkLst>
        <pc:spChg chg="del">
          <ac:chgData name="Annelise GARZUEL" userId="81f2fc3cced79ebc" providerId="LiveId" clId="{247EE5EB-0A99-40D8-BD6B-69CB3ADED4E5}" dt="2024-11-05T14:43:19.132" v="1208" actId="478"/>
          <ac:spMkLst>
            <pc:docMk/>
            <pc:sldMk cId="3265424903" sldId="260"/>
            <ac:spMk id="85" creationId="{82E6FA75-1232-3CB5-85C1-B646F150B15B}"/>
          </ac:spMkLst>
        </pc:spChg>
        <pc:picChg chg="add del mod">
          <ac:chgData name="Annelise GARZUEL" userId="81f2fc3cced79ebc" providerId="LiveId" clId="{247EE5EB-0A99-40D8-BD6B-69CB3ADED4E5}" dt="2024-11-05T15:17:44.113" v="1363" actId="21"/>
          <ac:picMkLst>
            <pc:docMk/>
            <pc:sldMk cId="3265424903" sldId="260"/>
            <ac:picMk id="4" creationId="{4DA6844D-0E14-8E1B-2D04-B82793BF602E}"/>
          </ac:picMkLst>
        </pc:picChg>
        <pc:picChg chg="del mod">
          <ac:chgData name="Annelise GARZUEL" userId="81f2fc3cced79ebc" providerId="LiveId" clId="{247EE5EB-0A99-40D8-BD6B-69CB3ADED4E5}" dt="2024-11-05T15:17:29.989" v="1359" actId="21"/>
          <ac:picMkLst>
            <pc:docMk/>
            <pc:sldMk cId="3265424903" sldId="260"/>
            <ac:picMk id="2050" creationId="{4DB3C51B-B7BC-CACC-0180-7D2F772AFD71}"/>
          </ac:picMkLst>
        </pc:picChg>
      </pc:sldChg>
      <pc:sldChg chg="del">
        <pc:chgData name="Annelise GARZUEL" userId="81f2fc3cced79ebc" providerId="LiveId" clId="{247EE5EB-0A99-40D8-BD6B-69CB3ADED4E5}" dt="2024-11-05T14:18:13.047" v="267" actId="47"/>
        <pc:sldMkLst>
          <pc:docMk/>
          <pc:sldMk cId="2920180152" sldId="261"/>
        </pc:sldMkLst>
      </pc:sldChg>
      <pc:sldChg chg="addSp delSp modSp mod ord">
        <pc:chgData name="Annelise GARZUEL" userId="81f2fc3cced79ebc" providerId="LiveId" clId="{247EE5EB-0A99-40D8-BD6B-69CB3ADED4E5}" dt="2024-11-05T14:21:47.629" v="348"/>
        <pc:sldMkLst>
          <pc:docMk/>
          <pc:sldMk cId="766845611" sldId="262"/>
        </pc:sldMkLst>
        <pc:spChg chg="mod">
          <ac:chgData name="Annelise GARZUEL" userId="81f2fc3cced79ebc" providerId="LiveId" clId="{247EE5EB-0A99-40D8-BD6B-69CB3ADED4E5}" dt="2024-11-05T14:18:34.933" v="317" actId="6549"/>
          <ac:spMkLst>
            <pc:docMk/>
            <pc:sldMk cId="766845611" sldId="262"/>
            <ac:spMk id="2" creationId="{F1C3D2B4-EB71-BCAC-BDB9-ADFAE725D837}"/>
          </ac:spMkLst>
        </pc:spChg>
        <pc:spChg chg="del">
          <ac:chgData name="Annelise GARZUEL" userId="81f2fc3cced79ebc" providerId="LiveId" clId="{247EE5EB-0A99-40D8-BD6B-69CB3ADED4E5}" dt="2024-11-05T14:18:39.015" v="318" actId="478"/>
          <ac:spMkLst>
            <pc:docMk/>
            <pc:sldMk cId="766845611" sldId="262"/>
            <ac:spMk id="7" creationId="{40F8969D-8BA0-EA50-A18E-76AA16C881FF}"/>
          </ac:spMkLst>
        </pc:spChg>
        <pc:spChg chg="del">
          <ac:chgData name="Annelise GARZUEL" userId="81f2fc3cced79ebc" providerId="LiveId" clId="{247EE5EB-0A99-40D8-BD6B-69CB3ADED4E5}" dt="2024-11-05T14:20:38.453" v="334" actId="478"/>
          <ac:spMkLst>
            <pc:docMk/>
            <pc:sldMk cId="766845611" sldId="262"/>
            <ac:spMk id="24" creationId="{2023352E-EA74-804A-F55C-EBF661C5385A}"/>
          </ac:spMkLst>
        </pc:spChg>
        <pc:spChg chg="del">
          <ac:chgData name="Annelise GARZUEL" userId="81f2fc3cced79ebc" providerId="LiveId" clId="{247EE5EB-0A99-40D8-BD6B-69CB3ADED4E5}" dt="2024-11-05T14:18:45.608" v="320" actId="478"/>
          <ac:spMkLst>
            <pc:docMk/>
            <pc:sldMk cId="766845611" sldId="262"/>
            <ac:spMk id="25" creationId="{4EB92FD5-9CF0-59DB-7FB4-230DAAA456B6}"/>
          </ac:spMkLst>
        </pc:spChg>
        <pc:picChg chg="add mod">
          <ac:chgData name="Annelise GARZUEL" userId="81f2fc3cced79ebc" providerId="LiveId" clId="{247EE5EB-0A99-40D8-BD6B-69CB3ADED4E5}" dt="2024-11-05T14:20:17.506" v="332" actId="1076"/>
          <ac:picMkLst>
            <pc:docMk/>
            <pc:sldMk cId="766845611" sldId="262"/>
            <ac:picMk id="4" creationId="{54346191-436A-D721-E349-5E2B8D79952B}"/>
          </ac:picMkLst>
        </pc:picChg>
        <pc:picChg chg="del">
          <ac:chgData name="Annelise GARZUEL" userId="81f2fc3cced79ebc" providerId="LiveId" clId="{247EE5EB-0A99-40D8-BD6B-69CB3ADED4E5}" dt="2024-11-05T14:20:36.254" v="333" actId="21"/>
          <ac:picMkLst>
            <pc:docMk/>
            <pc:sldMk cId="766845611" sldId="262"/>
            <ac:picMk id="6" creationId="{4231692F-3307-FC80-FB6A-C64F16B86018}"/>
          </ac:picMkLst>
        </pc:picChg>
        <pc:picChg chg="del">
          <ac:chgData name="Annelise GARZUEL" userId="81f2fc3cced79ebc" providerId="LiveId" clId="{247EE5EB-0A99-40D8-BD6B-69CB3ADED4E5}" dt="2024-11-05T14:18:47.575" v="321" actId="478"/>
          <ac:picMkLst>
            <pc:docMk/>
            <pc:sldMk cId="766845611" sldId="262"/>
            <ac:picMk id="11" creationId="{354D6FAC-85D5-FC8E-B60F-4DF69F8738D0}"/>
          </ac:picMkLst>
        </pc:picChg>
        <pc:picChg chg="del">
          <ac:chgData name="Annelise GARZUEL" userId="81f2fc3cced79ebc" providerId="LiveId" clId="{247EE5EB-0A99-40D8-BD6B-69CB3ADED4E5}" dt="2024-11-05T14:18:43.427" v="319" actId="478"/>
          <ac:picMkLst>
            <pc:docMk/>
            <pc:sldMk cId="766845611" sldId="262"/>
            <ac:picMk id="23" creationId="{50AE12E5-7FF7-97F5-7CCB-36C65A53C8FC}"/>
          </ac:picMkLst>
        </pc:picChg>
      </pc:sldChg>
      <pc:sldChg chg="del">
        <pc:chgData name="Annelise GARZUEL" userId="81f2fc3cced79ebc" providerId="LiveId" clId="{247EE5EB-0A99-40D8-BD6B-69CB3ADED4E5}" dt="2024-11-05T13:58:01.697" v="2" actId="47"/>
        <pc:sldMkLst>
          <pc:docMk/>
          <pc:sldMk cId="3121327409" sldId="263"/>
        </pc:sldMkLst>
      </pc:sldChg>
      <pc:sldChg chg="del">
        <pc:chgData name="Annelise GARZUEL" userId="81f2fc3cced79ebc" providerId="LiveId" clId="{247EE5EB-0A99-40D8-BD6B-69CB3ADED4E5}" dt="2024-11-05T13:57:59.636" v="1" actId="47"/>
        <pc:sldMkLst>
          <pc:docMk/>
          <pc:sldMk cId="3213015932" sldId="264"/>
        </pc:sldMkLst>
      </pc:sldChg>
      <pc:sldChg chg="del">
        <pc:chgData name="Annelise GARZUEL" userId="81f2fc3cced79ebc" providerId="LiveId" clId="{247EE5EB-0A99-40D8-BD6B-69CB3ADED4E5}" dt="2024-11-05T14:21:53.332" v="349" actId="47"/>
        <pc:sldMkLst>
          <pc:docMk/>
          <pc:sldMk cId="767588798" sldId="265"/>
        </pc:sldMkLst>
      </pc:sldChg>
      <pc:sldChg chg="modSp del mod ord">
        <pc:chgData name="Annelise GARZUEL" userId="81f2fc3cced79ebc" providerId="LiveId" clId="{247EE5EB-0A99-40D8-BD6B-69CB3ADED4E5}" dt="2024-11-05T14:36:19.346" v="1092" actId="47"/>
        <pc:sldMkLst>
          <pc:docMk/>
          <pc:sldMk cId="463744798" sldId="267"/>
        </pc:sldMkLst>
        <pc:spChg chg="mod">
          <ac:chgData name="Annelise GARZUEL" userId="81f2fc3cced79ebc" providerId="LiveId" clId="{247EE5EB-0A99-40D8-BD6B-69CB3ADED4E5}" dt="2024-11-05T14:25:14.682" v="379" actId="1076"/>
          <ac:spMkLst>
            <pc:docMk/>
            <pc:sldMk cId="463744798" sldId="267"/>
            <ac:spMk id="2" creationId="{EC522F37-B8F1-61DC-A2CA-F8B4937E0762}"/>
          </ac:spMkLst>
        </pc:spChg>
      </pc:sldChg>
      <pc:sldChg chg="del">
        <pc:chgData name="Annelise GARZUEL" userId="81f2fc3cced79ebc" providerId="LiveId" clId="{247EE5EB-0A99-40D8-BD6B-69CB3ADED4E5}" dt="2024-11-05T13:57:48.704" v="0" actId="47"/>
        <pc:sldMkLst>
          <pc:docMk/>
          <pc:sldMk cId="3183040428" sldId="268"/>
        </pc:sldMkLst>
      </pc:sldChg>
      <pc:sldChg chg="addSp delSp modSp add mod ord">
        <pc:chgData name="Annelise GARZUEL" userId="81f2fc3cced79ebc" providerId="LiveId" clId="{247EE5EB-0A99-40D8-BD6B-69CB3ADED4E5}" dt="2024-11-05T14:36:02.710" v="1091" actId="20577"/>
        <pc:sldMkLst>
          <pc:docMk/>
          <pc:sldMk cId="3703496589" sldId="268"/>
        </pc:sldMkLst>
        <pc:spChg chg="mod">
          <ac:chgData name="Annelise GARZUEL" userId="81f2fc3cced79ebc" providerId="LiveId" clId="{247EE5EB-0A99-40D8-BD6B-69CB3ADED4E5}" dt="2024-11-05T14:34:43.862" v="960" actId="6549"/>
          <ac:spMkLst>
            <pc:docMk/>
            <pc:sldMk cId="3703496589" sldId="268"/>
            <ac:spMk id="2" creationId="{BBF58BF5-E4CA-9859-512D-45DF1AB14711}"/>
          </ac:spMkLst>
        </pc:spChg>
        <pc:spChg chg="add del mod">
          <ac:chgData name="Annelise GARZUEL" userId="81f2fc3cced79ebc" providerId="LiveId" clId="{247EE5EB-0A99-40D8-BD6B-69CB3ADED4E5}" dt="2024-11-05T14:13:23.624" v="184"/>
          <ac:spMkLst>
            <pc:docMk/>
            <pc:sldMk cId="3703496589" sldId="268"/>
            <ac:spMk id="3" creationId="{24396F7F-4590-D702-18BD-DFE7649D6F5B}"/>
          </ac:spMkLst>
        </pc:spChg>
        <pc:spChg chg="add mod">
          <ac:chgData name="Annelise GARZUEL" userId="81f2fc3cced79ebc" providerId="LiveId" clId="{247EE5EB-0A99-40D8-BD6B-69CB3ADED4E5}" dt="2024-11-05T14:31:06.153" v="690" actId="1076"/>
          <ac:spMkLst>
            <pc:docMk/>
            <pc:sldMk cId="3703496589" sldId="268"/>
            <ac:spMk id="8" creationId="{84C92FB8-6AEF-E1B3-6F68-27EA8239F181}"/>
          </ac:spMkLst>
        </pc:spChg>
        <pc:spChg chg="add mod">
          <ac:chgData name="Annelise GARZUEL" userId="81f2fc3cced79ebc" providerId="LiveId" clId="{247EE5EB-0A99-40D8-BD6B-69CB3ADED4E5}" dt="2024-11-05T14:31:11.155" v="691" actId="1076"/>
          <ac:spMkLst>
            <pc:docMk/>
            <pc:sldMk cId="3703496589" sldId="268"/>
            <ac:spMk id="9" creationId="{D642CA68-5450-3101-1B4D-7BB963A11DA7}"/>
          </ac:spMkLst>
        </pc:spChg>
        <pc:spChg chg="add del mod">
          <ac:chgData name="Annelise GARZUEL" userId="81f2fc3cced79ebc" providerId="LiveId" clId="{247EE5EB-0A99-40D8-BD6B-69CB3ADED4E5}" dt="2024-11-05T14:30:25.696" v="686" actId="478"/>
          <ac:spMkLst>
            <pc:docMk/>
            <pc:sldMk cId="3703496589" sldId="268"/>
            <ac:spMk id="10" creationId="{C21CADA5-4AE0-045E-9C79-9D1688927DF2}"/>
          </ac:spMkLst>
        </pc:spChg>
        <pc:spChg chg="add mod">
          <ac:chgData name="Annelise GARZUEL" userId="81f2fc3cced79ebc" providerId="LiveId" clId="{247EE5EB-0A99-40D8-BD6B-69CB3ADED4E5}" dt="2024-11-05T14:36:02.710" v="1091" actId="20577"/>
          <ac:spMkLst>
            <pc:docMk/>
            <pc:sldMk cId="3703496589" sldId="268"/>
            <ac:spMk id="11" creationId="{B79F0C9B-0351-F0E3-5C78-5BB2C01B9E92}"/>
          </ac:spMkLst>
        </pc:spChg>
        <pc:spChg chg="mod">
          <ac:chgData name="Annelise GARZUEL" userId="81f2fc3cced79ebc" providerId="LiveId" clId="{247EE5EB-0A99-40D8-BD6B-69CB3ADED4E5}" dt="2024-11-05T14:05:42.936" v="172" actId="1076"/>
          <ac:spMkLst>
            <pc:docMk/>
            <pc:sldMk cId="3703496589" sldId="268"/>
            <ac:spMk id="85" creationId="{3818B1E6-2F61-63CA-6797-ABEDF2043C05}"/>
          </ac:spMkLst>
        </pc:spChg>
        <pc:picChg chg="add del mod">
          <ac:chgData name="Annelise GARZUEL" userId="81f2fc3cced79ebc" providerId="LiveId" clId="{247EE5EB-0A99-40D8-BD6B-69CB3ADED4E5}" dt="2024-11-05T14:22:59.959" v="354" actId="478"/>
          <ac:picMkLst>
            <pc:docMk/>
            <pc:sldMk cId="3703496589" sldId="268"/>
            <ac:picMk id="5" creationId="{C2D726D8-E2FF-684E-4621-F5130C3901D6}"/>
          </ac:picMkLst>
        </pc:picChg>
        <pc:picChg chg="add mod">
          <ac:chgData name="Annelise GARZUEL" userId="81f2fc3cced79ebc" providerId="LiveId" clId="{247EE5EB-0A99-40D8-BD6B-69CB3ADED4E5}" dt="2024-11-05T14:26:02.669" v="380"/>
          <ac:picMkLst>
            <pc:docMk/>
            <pc:sldMk cId="3703496589" sldId="268"/>
            <ac:picMk id="6" creationId="{B9BCEA71-8754-857B-7570-609D847F9959}"/>
          </ac:picMkLst>
        </pc:picChg>
        <pc:picChg chg="add mod">
          <ac:chgData name="Annelise GARZUEL" userId="81f2fc3cced79ebc" providerId="LiveId" clId="{247EE5EB-0A99-40D8-BD6B-69CB3ADED4E5}" dt="2024-11-05T14:27:12.974" v="396"/>
          <ac:picMkLst>
            <pc:docMk/>
            <pc:sldMk cId="3703496589" sldId="268"/>
            <ac:picMk id="7" creationId="{3E78C0B4-565C-E980-B94E-47FAB1E338F1}"/>
          </ac:picMkLst>
        </pc:picChg>
        <pc:picChg chg="del">
          <ac:chgData name="Annelise GARZUEL" userId="81f2fc3cced79ebc" providerId="LiveId" clId="{247EE5EB-0A99-40D8-BD6B-69CB3ADED4E5}" dt="2024-11-05T14:05:56.374" v="174" actId="478"/>
          <ac:picMkLst>
            <pc:docMk/>
            <pc:sldMk cId="3703496589" sldId="268"/>
            <ac:picMk id="2050" creationId="{51A5F742-D96E-A873-8BBE-A7E13E0DC528}"/>
          </ac:picMkLst>
        </pc:picChg>
      </pc:sldChg>
      <pc:sldChg chg="addSp delSp modSp add mod ord">
        <pc:chgData name="Annelise GARZUEL" userId="81f2fc3cced79ebc" providerId="LiveId" clId="{247EE5EB-0A99-40D8-BD6B-69CB3ADED4E5}" dt="2024-11-05T15:13:42.598" v="1342" actId="1036"/>
        <pc:sldMkLst>
          <pc:docMk/>
          <pc:sldMk cId="2903003015" sldId="269"/>
        </pc:sldMkLst>
        <pc:picChg chg="add del mod">
          <ac:chgData name="Annelise GARZUEL" userId="81f2fc3cced79ebc" providerId="LiveId" clId="{247EE5EB-0A99-40D8-BD6B-69CB3ADED4E5}" dt="2024-11-05T14:46:23.686" v="1221" actId="21"/>
          <ac:picMkLst>
            <pc:docMk/>
            <pc:sldMk cId="2903003015" sldId="269"/>
            <ac:picMk id="3" creationId="{4D40C3AC-42F2-AE4D-68DE-5297D143059B}"/>
          </ac:picMkLst>
        </pc:picChg>
        <pc:picChg chg="add mod">
          <ac:chgData name="Annelise GARZUEL" userId="81f2fc3cced79ebc" providerId="LiveId" clId="{247EE5EB-0A99-40D8-BD6B-69CB3ADED4E5}" dt="2024-11-05T15:13:32.891" v="1340" actId="1076"/>
          <ac:picMkLst>
            <pc:docMk/>
            <pc:sldMk cId="2903003015" sldId="269"/>
            <ac:picMk id="5" creationId="{C3B262F0-5ACF-A81D-32A7-46BE822400C9}"/>
          </ac:picMkLst>
        </pc:picChg>
        <pc:picChg chg="add mod">
          <ac:chgData name="Annelise GARZUEL" userId="81f2fc3cced79ebc" providerId="LiveId" clId="{247EE5EB-0A99-40D8-BD6B-69CB3ADED4E5}" dt="2024-11-05T15:13:39.761" v="1341" actId="1076"/>
          <ac:picMkLst>
            <pc:docMk/>
            <pc:sldMk cId="2903003015" sldId="269"/>
            <ac:picMk id="7" creationId="{72C1768A-FF8B-1149-7C74-0D06F2B9D631}"/>
          </ac:picMkLst>
        </pc:picChg>
        <pc:picChg chg="mod">
          <ac:chgData name="Annelise GARZUEL" userId="81f2fc3cced79ebc" providerId="LiveId" clId="{247EE5EB-0A99-40D8-BD6B-69CB3ADED4E5}" dt="2024-11-05T15:13:42.598" v="1342" actId="1036"/>
          <ac:picMkLst>
            <pc:docMk/>
            <pc:sldMk cId="2903003015" sldId="269"/>
            <ac:picMk id="54" creationId="{94F4B971-48AF-08EC-3934-17871D9F985C}"/>
          </ac:picMkLst>
        </pc:picChg>
        <pc:picChg chg="del">
          <ac:chgData name="Annelise GARZUEL" userId="81f2fc3cced79ebc" providerId="LiveId" clId="{247EE5EB-0A99-40D8-BD6B-69CB3ADED4E5}" dt="2024-11-05T14:15:28.716" v="247" actId="478"/>
          <ac:picMkLst>
            <pc:docMk/>
            <pc:sldMk cId="2903003015" sldId="269"/>
            <ac:picMk id="55" creationId="{EC61ABEE-7BF7-C59A-6E0C-FC3A8B298250}"/>
          </ac:picMkLst>
        </pc:picChg>
      </pc:sldChg>
      <pc:sldChg chg="addSp delSp modSp add mod ord">
        <pc:chgData name="Annelise GARZUEL" userId="81f2fc3cced79ebc" providerId="LiveId" clId="{247EE5EB-0A99-40D8-BD6B-69CB3ADED4E5}" dt="2024-11-05T15:14:22.389" v="1343" actId="1076"/>
        <pc:sldMkLst>
          <pc:docMk/>
          <pc:sldMk cId="754900970" sldId="270"/>
        </pc:sldMkLst>
        <pc:graphicFrameChg chg="add del modGraphic">
          <ac:chgData name="Annelise GARZUEL" userId="81f2fc3cced79ebc" providerId="LiveId" clId="{247EE5EB-0A99-40D8-BD6B-69CB3ADED4E5}" dt="2024-11-05T14:16:31" v="253" actId="27309"/>
          <ac:graphicFrameMkLst>
            <pc:docMk/>
            <pc:sldMk cId="754900970" sldId="270"/>
            <ac:graphicFrameMk id="4" creationId="{3B0CD179-6CF7-E779-D83E-EBD80242B146}"/>
          </ac:graphicFrameMkLst>
        </pc:graphicFrameChg>
        <pc:picChg chg="add mod">
          <ac:chgData name="Annelise GARZUEL" userId="81f2fc3cced79ebc" providerId="LiveId" clId="{247EE5EB-0A99-40D8-BD6B-69CB3ADED4E5}" dt="2024-11-05T15:08:32.572" v="1318" actId="1076"/>
          <ac:picMkLst>
            <pc:docMk/>
            <pc:sldMk cId="754900970" sldId="270"/>
            <ac:picMk id="6" creationId="{D110DE7F-B811-365D-2D0D-B41D9AA0A13B}"/>
          </ac:picMkLst>
        </pc:picChg>
        <pc:picChg chg="add del mod">
          <ac:chgData name="Annelise GARZUEL" userId="81f2fc3cced79ebc" providerId="LiveId" clId="{247EE5EB-0A99-40D8-BD6B-69CB3ADED4E5}" dt="2024-11-05T15:11:23.649" v="1321" actId="478"/>
          <ac:picMkLst>
            <pc:docMk/>
            <pc:sldMk cId="754900970" sldId="270"/>
            <ac:picMk id="8" creationId="{BDF60C88-50D7-81CF-CC06-77BB2211201C}"/>
          </ac:picMkLst>
        </pc:picChg>
        <pc:picChg chg="add mod">
          <ac:chgData name="Annelise GARZUEL" userId="81f2fc3cced79ebc" providerId="LiveId" clId="{247EE5EB-0A99-40D8-BD6B-69CB3ADED4E5}" dt="2024-11-05T15:14:22.389" v="1343" actId="1076"/>
          <ac:picMkLst>
            <pc:docMk/>
            <pc:sldMk cId="754900970" sldId="270"/>
            <ac:picMk id="10" creationId="{FF770801-4A01-D94F-1D59-3F09E5CEF9E8}"/>
          </ac:picMkLst>
        </pc:picChg>
      </pc:sldChg>
      <pc:sldChg chg="addSp delSp modSp add mod ord">
        <pc:chgData name="Annelise GARZUEL" userId="81f2fc3cced79ebc" providerId="LiveId" clId="{247EE5EB-0A99-40D8-BD6B-69CB3ADED4E5}" dt="2024-11-05T14:59:17.414" v="1300" actId="14100"/>
        <pc:sldMkLst>
          <pc:docMk/>
          <pc:sldMk cId="2360157740" sldId="271"/>
        </pc:sldMkLst>
        <pc:picChg chg="add del mod">
          <ac:chgData name="Annelise GARZUEL" userId="81f2fc3cced79ebc" providerId="LiveId" clId="{247EE5EB-0A99-40D8-BD6B-69CB3ADED4E5}" dt="2024-11-05T14:20:50.489" v="335" actId="478"/>
          <ac:picMkLst>
            <pc:docMk/>
            <pc:sldMk cId="2360157740" sldId="271"/>
            <ac:picMk id="3" creationId="{394C58C7-C975-77A6-0BFD-08638B9145DA}"/>
          </ac:picMkLst>
        </pc:picChg>
        <pc:picChg chg="add del mod">
          <ac:chgData name="Annelise GARZUEL" userId="81f2fc3cced79ebc" providerId="LiveId" clId="{247EE5EB-0A99-40D8-BD6B-69CB3ADED4E5}" dt="2024-11-05T14:21:27.556" v="342" actId="21"/>
          <ac:picMkLst>
            <pc:docMk/>
            <pc:sldMk cId="2360157740" sldId="271"/>
            <ac:picMk id="5" creationId="{B2C6A3D1-A7CF-86C8-F4A9-2DE9A6131612}"/>
          </ac:picMkLst>
        </pc:picChg>
        <pc:picChg chg="add mod">
          <ac:chgData name="Annelise GARZUEL" userId="81f2fc3cced79ebc" providerId="LiveId" clId="{247EE5EB-0A99-40D8-BD6B-69CB3ADED4E5}" dt="2024-11-05T14:59:17.414" v="1300" actId="14100"/>
          <ac:picMkLst>
            <pc:docMk/>
            <pc:sldMk cId="2360157740" sldId="271"/>
            <ac:picMk id="6" creationId="{B2C6A3D1-A7CF-86C8-F4A9-2DE9A6131612}"/>
          </ac:picMkLst>
        </pc:picChg>
        <pc:picChg chg="add mod">
          <ac:chgData name="Annelise GARZUEL" userId="81f2fc3cced79ebc" providerId="LiveId" clId="{247EE5EB-0A99-40D8-BD6B-69CB3ADED4E5}" dt="2024-11-05T14:53:07.574" v="1245"/>
          <ac:picMkLst>
            <pc:docMk/>
            <pc:sldMk cId="2360157740" sldId="271"/>
            <ac:picMk id="7" creationId="{EEC743F5-B8B0-08CE-BA9B-FCF7B13543AB}"/>
          </ac:picMkLst>
        </pc:picChg>
        <pc:picChg chg="add mod">
          <ac:chgData name="Annelise GARZUEL" userId="81f2fc3cced79ebc" providerId="LiveId" clId="{247EE5EB-0A99-40D8-BD6B-69CB3ADED4E5}" dt="2024-11-05T14:53:36.499" v="1250" actId="931"/>
          <ac:picMkLst>
            <pc:docMk/>
            <pc:sldMk cId="2360157740" sldId="271"/>
            <ac:picMk id="9" creationId="{806107C1-BD44-582D-55B5-C896FBBFB87F}"/>
          </ac:picMkLst>
        </pc:picChg>
        <pc:picChg chg="add mod">
          <ac:chgData name="Annelise GARZUEL" userId="81f2fc3cced79ebc" providerId="LiveId" clId="{247EE5EB-0A99-40D8-BD6B-69CB3ADED4E5}" dt="2024-11-05T14:53:47.751" v="1255" actId="931"/>
          <ac:picMkLst>
            <pc:docMk/>
            <pc:sldMk cId="2360157740" sldId="271"/>
            <ac:picMk id="11" creationId="{DAD679C9-AC0D-A603-92DC-A73C68AF213A}"/>
          </ac:picMkLst>
        </pc:picChg>
        <pc:picChg chg="add del mod">
          <ac:chgData name="Annelise GARZUEL" userId="81f2fc3cced79ebc" providerId="LiveId" clId="{247EE5EB-0A99-40D8-BD6B-69CB3ADED4E5}" dt="2024-11-05T14:54:06.062" v="1259" actId="21"/>
          <ac:picMkLst>
            <pc:docMk/>
            <pc:sldMk cId="2360157740" sldId="271"/>
            <ac:picMk id="13" creationId="{670D1A68-6BCC-615C-4F16-8B2A89B094C4}"/>
          </ac:picMkLst>
        </pc:picChg>
        <pc:picChg chg="add mod">
          <ac:chgData name="Annelise GARZUEL" userId="81f2fc3cced79ebc" providerId="LiveId" clId="{247EE5EB-0A99-40D8-BD6B-69CB3ADED4E5}" dt="2024-11-05T14:57:57.099" v="1271" actId="931"/>
          <ac:picMkLst>
            <pc:docMk/>
            <pc:sldMk cId="2360157740" sldId="271"/>
            <ac:picMk id="15" creationId="{BB978898-FE83-7CA8-C15D-CC5F8DE8C21B}"/>
          </ac:picMkLst>
        </pc:picChg>
        <pc:picChg chg="add mod">
          <ac:chgData name="Annelise GARZUEL" userId="81f2fc3cced79ebc" providerId="LiveId" clId="{247EE5EB-0A99-40D8-BD6B-69CB3ADED4E5}" dt="2024-11-05T14:58:05.492" v="1276" actId="931"/>
          <ac:picMkLst>
            <pc:docMk/>
            <pc:sldMk cId="2360157740" sldId="271"/>
            <ac:picMk id="17" creationId="{DBFCE31C-37A5-83FE-9C66-5B5223524374}"/>
          </ac:picMkLst>
        </pc:picChg>
        <pc:picChg chg="add mod">
          <ac:chgData name="Annelise GARZUEL" userId="81f2fc3cced79ebc" providerId="LiveId" clId="{247EE5EB-0A99-40D8-BD6B-69CB3ADED4E5}" dt="2024-11-05T14:58:18.549" v="1281" actId="931"/>
          <ac:picMkLst>
            <pc:docMk/>
            <pc:sldMk cId="2360157740" sldId="271"/>
            <ac:picMk id="19" creationId="{64020EF5-7B8E-6EE5-AC10-007C493B8B7B}"/>
          </ac:picMkLst>
        </pc:picChg>
        <pc:picChg chg="add mod">
          <ac:chgData name="Annelise GARZUEL" userId="81f2fc3cced79ebc" providerId="LiveId" clId="{247EE5EB-0A99-40D8-BD6B-69CB3ADED4E5}" dt="2024-11-05T14:58:28.716" v="1286" actId="931"/>
          <ac:picMkLst>
            <pc:docMk/>
            <pc:sldMk cId="2360157740" sldId="271"/>
            <ac:picMk id="21" creationId="{EA30C3AD-CA52-AFD2-96BD-1DA37615FEEE}"/>
          </ac:picMkLst>
        </pc:picChg>
        <pc:picChg chg="add mod">
          <ac:chgData name="Annelise GARZUEL" userId="81f2fc3cced79ebc" providerId="LiveId" clId="{247EE5EB-0A99-40D8-BD6B-69CB3ADED4E5}" dt="2024-11-05T14:58:40.086" v="1291" actId="931"/>
          <ac:picMkLst>
            <pc:docMk/>
            <pc:sldMk cId="2360157740" sldId="271"/>
            <ac:picMk id="23" creationId="{A1EF61BA-6446-D2A2-B3FE-15164FC5500F}"/>
          </ac:picMkLst>
        </pc:picChg>
        <pc:picChg chg="add mod">
          <ac:chgData name="Annelise GARZUEL" userId="81f2fc3cced79ebc" providerId="LiveId" clId="{247EE5EB-0A99-40D8-BD6B-69CB3ADED4E5}" dt="2024-11-05T14:59:11.668" v="1299" actId="14100"/>
          <ac:picMkLst>
            <pc:docMk/>
            <pc:sldMk cId="2360157740" sldId="271"/>
            <ac:picMk id="25" creationId="{E32D66E5-B277-0B36-4F03-40EF865BAD28}"/>
          </ac:picMkLst>
        </pc:picChg>
        <pc:picChg chg="del">
          <ac:chgData name="Annelise GARZUEL" userId="81f2fc3cced79ebc" providerId="LiveId" clId="{247EE5EB-0A99-40D8-BD6B-69CB3ADED4E5}" dt="2024-11-05T14:21:29.500" v="343" actId="478"/>
          <ac:picMkLst>
            <pc:docMk/>
            <pc:sldMk cId="2360157740" sldId="271"/>
            <ac:picMk id="55" creationId="{53C95E2C-D1E2-6CFD-4424-EBDF82E32CB8}"/>
          </ac:picMkLst>
        </pc:picChg>
      </pc:sldChg>
      <pc:sldChg chg="modSp add mod ord">
        <pc:chgData name="Annelise GARZUEL" userId="81f2fc3cced79ebc" providerId="LiveId" clId="{247EE5EB-0A99-40D8-BD6B-69CB3ADED4E5}" dt="2024-11-05T14:52:54.318" v="1244" actId="5793"/>
        <pc:sldMkLst>
          <pc:docMk/>
          <pc:sldMk cId="2532214091" sldId="272"/>
        </pc:sldMkLst>
        <pc:spChg chg="mod">
          <ac:chgData name="Annelise GARZUEL" userId="81f2fc3cced79ebc" providerId="LiveId" clId="{247EE5EB-0A99-40D8-BD6B-69CB3ADED4E5}" dt="2024-11-05T14:52:54.318" v="1244" actId="5793"/>
          <ac:spMkLst>
            <pc:docMk/>
            <pc:sldMk cId="2532214091" sldId="272"/>
            <ac:spMk id="2" creationId="{90AE7B59-BD04-5009-1DCB-7C77376C42AF}"/>
          </ac:spMkLst>
        </pc:spChg>
      </pc:sldChg>
      <pc:sldChg chg="addSp delSp modSp add mod ord">
        <pc:chgData name="Annelise GARZUEL" userId="81f2fc3cced79ebc" providerId="LiveId" clId="{247EE5EB-0A99-40D8-BD6B-69CB3ADED4E5}" dt="2024-11-05T14:27:02.556" v="395" actId="1076"/>
        <pc:sldMkLst>
          <pc:docMk/>
          <pc:sldMk cId="4118903657" sldId="273"/>
        </pc:sldMkLst>
        <pc:picChg chg="add del mod">
          <ac:chgData name="Annelise GARZUEL" userId="81f2fc3cced79ebc" providerId="LiveId" clId="{247EE5EB-0A99-40D8-BD6B-69CB3ADED4E5}" dt="2024-11-05T14:26:42.212" v="390" actId="478"/>
          <ac:picMkLst>
            <pc:docMk/>
            <pc:sldMk cId="4118903657" sldId="273"/>
            <ac:picMk id="3" creationId="{81D7FE75-4FC1-96F3-4675-6915F6DD3D9B}"/>
          </ac:picMkLst>
        </pc:picChg>
        <pc:picChg chg="add mod">
          <ac:chgData name="Annelise GARZUEL" userId="81f2fc3cced79ebc" providerId="LiveId" clId="{247EE5EB-0A99-40D8-BD6B-69CB3ADED4E5}" dt="2024-11-05T14:27:02.556" v="395" actId="1076"/>
          <ac:picMkLst>
            <pc:docMk/>
            <pc:sldMk cId="4118903657" sldId="273"/>
            <ac:picMk id="5" creationId="{755B3344-463A-3B8C-9173-ADCC8A489B4F}"/>
          </ac:picMkLst>
        </pc:picChg>
        <pc:picChg chg="del">
          <ac:chgData name="Annelise GARZUEL" userId="81f2fc3cced79ebc" providerId="LiveId" clId="{247EE5EB-0A99-40D8-BD6B-69CB3ADED4E5}" dt="2024-11-05T14:26:28.669" v="386" actId="478"/>
          <ac:picMkLst>
            <pc:docMk/>
            <pc:sldMk cId="4118903657" sldId="273"/>
            <ac:picMk id="55" creationId="{97A61C15-69D2-4BB2-6ED4-F026870A5F94}"/>
          </ac:picMkLst>
        </pc:picChg>
      </pc:sldChg>
      <pc:sldChg chg="addSp delSp modSp add mod ord">
        <pc:chgData name="Annelise GARZUEL" userId="81f2fc3cced79ebc" providerId="LiveId" clId="{247EE5EB-0A99-40D8-BD6B-69CB3ADED4E5}" dt="2024-11-05T15:00:44.196" v="1310" actId="1036"/>
        <pc:sldMkLst>
          <pc:docMk/>
          <pc:sldMk cId="2792852277" sldId="274"/>
        </pc:sldMkLst>
        <pc:picChg chg="add mod">
          <ac:chgData name="Annelise GARZUEL" userId="81f2fc3cced79ebc" providerId="LiveId" clId="{247EE5EB-0A99-40D8-BD6B-69CB3ADED4E5}" dt="2024-11-05T14:49:26.923" v="1228" actId="1076"/>
          <ac:picMkLst>
            <pc:docMk/>
            <pc:sldMk cId="2792852277" sldId="274"/>
            <ac:picMk id="2" creationId="{9D5A029C-2EBD-9367-CAF1-75754C3FC7FE}"/>
          </ac:picMkLst>
        </pc:picChg>
        <pc:picChg chg="add mod">
          <ac:chgData name="Annelise GARZUEL" userId="81f2fc3cced79ebc" providerId="LiveId" clId="{247EE5EB-0A99-40D8-BD6B-69CB3ADED4E5}" dt="2024-11-05T15:00:31.934" v="1306" actId="1076"/>
          <ac:picMkLst>
            <pc:docMk/>
            <pc:sldMk cId="2792852277" sldId="274"/>
            <ac:picMk id="3" creationId="{63BBAF5C-15B1-D655-040A-A21677635345}"/>
          </ac:picMkLst>
        </pc:picChg>
        <pc:picChg chg="del">
          <ac:chgData name="Annelise GARZUEL" userId="81f2fc3cced79ebc" providerId="LiveId" clId="{247EE5EB-0A99-40D8-BD6B-69CB3ADED4E5}" dt="2024-11-05T14:43:32.145" v="1212" actId="478"/>
          <ac:picMkLst>
            <pc:docMk/>
            <pc:sldMk cId="2792852277" sldId="274"/>
            <ac:picMk id="6" creationId="{9CE7E711-DB8F-EDA2-A7A3-7F207955B764}"/>
          </ac:picMkLst>
        </pc:picChg>
        <pc:picChg chg="add mod">
          <ac:chgData name="Annelise GARZUEL" userId="81f2fc3cced79ebc" providerId="LiveId" clId="{247EE5EB-0A99-40D8-BD6B-69CB3ADED4E5}" dt="2024-11-05T15:00:44.196" v="1310" actId="1036"/>
          <ac:picMkLst>
            <pc:docMk/>
            <pc:sldMk cId="2792852277" sldId="274"/>
            <ac:picMk id="13" creationId="{670D1A68-6BCC-615C-4F16-8B2A89B094C4}"/>
          </ac:picMkLst>
        </pc:picChg>
      </pc:sldChg>
      <pc:sldChg chg="addSp delSp modSp add mod">
        <pc:chgData name="Annelise GARZUEL" userId="81f2fc3cced79ebc" providerId="LiveId" clId="{247EE5EB-0A99-40D8-BD6B-69CB3ADED4E5}" dt="2024-11-05T15:18:01.731" v="1367" actId="14100"/>
        <pc:sldMkLst>
          <pc:docMk/>
          <pc:sldMk cId="1422241772" sldId="275"/>
        </pc:sldMkLst>
        <pc:spChg chg="del">
          <ac:chgData name="Annelise GARZUEL" userId="81f2fc3cced79ebc" providerId="LiveId" clId="{247EE5EB-0A99-40D8-BD6B-69CB3ADED4E5}" dt="2024-11-05T15:17:15.067" v="1355" actId="478"/>
          <ac:spMkLst>
            <pc:docMk/>
            <pc:sldMk cId="1422241772" sldId="275"/>
            <ac:spMk id="3" creationId="{5B47C22F-4A3B-6423-1A87-F4A1F6B424B6}"/>
          </ac:spMkLst>
        </pc:spChg>
        <pc:spChg chg="del">
          <ac:chgData name="Annelise GARZUEL" userId="81f2fc3cced79ebc" providerId="LiveId" clId="{247EE5EB-0A99-40D8-BD6B-69CB3ADED4E5}" dt="2024-11-05T15:17:12.002" v="1354" actId="478"/>
          <ac:spMkLst>
            <pc:docMk/>
            <pc:sldMk cId="1422241772" sldId="275"/>
            <ac:spMk id="5" creationId="{C25BA2EC-2B2E-F2DC-608A-98511ACF1774}"/>
          </ac:spMkLst>
        </pc:spChg>
        <pc:spChg chg="del mod">
          <ac:chgData name="Annelise GARZUEL" userId="81f2fc3cced79ebc" providerId="LiveId" clId="{247EE5EB-0A99-40D8-BD6B-69CB3ADED4E5}" dt="2024-11-05T15:17:22.640" v="1357" actId="478"/>
          <ac:spMkLst>
            <pc:docMk/>
            <pc:sldMk cId="1422241772" sldId="275"/>
            <ac:spMk id="7" creationId="{3B48A3D4-237D-44F0-60A0-8931CA6EB155}"/>
          </ac:spMkLst>
        </pc:spChg>
        <pc:picChg chg="add mod">
          <ac:chgData name="Annelise GARZUEL" userId="81f2fc3cced79ebc" providerId="LiveId" clId="{247EE5EB-0A99-40D8-BD6B-69CB3ADED4E5}" dt="2024-11-05T15:18:01.731" v="1367" actId="14100"/>
          <ac:picMkLst>
            <pc:docMk/>
            <pc:sldMk cId="1422241772" sldId="275"/>
            <ac:picMk id="4" creationId="{4DA6844D-0E14-8E1B-2D04-B82793BF602E}"/>
          </ac:picMkLst>
        </pc:picChg>
        <pc:picChg chg="del">
          <ac:chgData name="Annelise GARZUEL" userId="81f2fc3cced79ebc" providerId="LiveId" clId="{247EE5EB-0A99-40D8-BD6B-69CB3ADED4E5}" dt="2024-11-05T15:17:07.008" v="1353" actId="478"/>
          <ac:picMkLst>
            <pc:docMk/>
            <pc:sldMk cId="1422241772" sldId="275"/>
            <ac:picMk id="8" creationId="{330D1EE4-ED91-2899-378B-C8711F8DA511}"/>
          </ac:picMkLst>
        </pc:picChg>
        <pc:picChg chg="del">
          <ac:chgData name="Annelise GARZUEL" userId="81f2fc3cced79ebc" providerId="LiveId" clId="{247EE5EB-0A99-40D8-BD6B-69CB3ADED4E5}" dt="2024-11-05T15:17:24.853" v="1358" actId="478"/>
          <ac:picMkLst>
            <pc:docMk/>
            <pc:sldMk cId="1422241772" sldId="275"/>
            <ac:picMk id="1028" creationId="{3890B880-28CA-22BB-893D-3DBDD12EE687}"/>
          </ac:picMkLst>
        </pc:picChg>
        <pc:picChg chg="add mod">
          <ac:chgData name="Annelise GARZUEL" userId="81f2fc3cced79ebc" providerId="LiveId" clId="{247EE5EB-0A99-40D8-BD6B-69CB3ADED4E5}" dt="2024-11-05T15:17:41.036" v="1362" actId="1076"/>
          <ac:picMkLst>
            <pc:docMk/>
            <pc:sldMk cId="1422241772" sldId="275"/>
            <ac:picMk id="2050" creationId="{4DB3C51B-B7BC-CACC-0180-7D2F772AFD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6c6fcfd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6c6fcfd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BBB1F46F-F24C-C682-F72C-1CBD98DB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>
            <a:extLst>
              <a:ext uri="{FF2B5EF4-FFF2-40B4-BE49-F238E27FC236}">
                <a16:creationId xmlns:a16="http://schemas.microsoft.com/office/drawing/2014/main" id="{3005B7BC-B184-723A-2A45-02ADECEBF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>
            <a:extLst>
              <a:ext uri="{FF2B5EF4-FFF2-40B4-BE49-F238E27FC236}">
                <a16:creationId xmlns:a16="http://schemas.microsoft.com/office/drawing/2014/main" id="{ED067F66-B1FE-4B25-3EC8-0AEB0F144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88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527FB2D8-0352-4DA4-6A6E-AB0CD3B6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>
            <a:extLst>
              <a:ext uri="{FF2B5EF4-FFF2-40B4-BE49-F238E27FC236}">
                <a16:creationId xmlns:a16="http://schemas.microsoft.com/office/drawing/2014/main" id="{4A284312-A116-EBDD-0017-CE2DE15F9E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>
            <a:extLst>
              <a:ext uri="{FF2B5EF4-FFF2-40B4-BE49-F238E27FC236}">
                <a16:creationId xmlns:a16="http://schemas.microsoft.com/office/drawing/2014/main" id="{AE797BB1-E491-1CA0-86A5-DA528FFE8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59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9C80E52-4C44-2FF7-1C6F-1367ED2BF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6c6fcfd3_0_59:notes">
            <a:extLst>
              <a:ext uri="{FF2B5EF4-FFF2-40B4-BE49-F238E27FC236}">
                <a16:creationId xmlns:a16="http://schemas.microsoft.com/office/drawing/2014/main" id="{81D82FCF-9879-3CDF-8938-C760B1ACA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6c6fcfd3_0_59:notes">
            <a:extLst>
              <a:ext uri="{FF2B5EF4-FFF2-40B4-BE49-F238E27FC236}">
                <a16:creationId xmlns:a16="http://schemas.microsoft.com/office/drawing/2014/main" id="{0FED9CAC-4229-0E2A-C16E-D02D9C406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3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3323AA16-0510-CFFE-08EA-C2786789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>
            <a:extLst>
              <a:ext uri="{FF2B5EF4-FFF2-40B4-BE49-F238E27FC236}">
                <a16:creationId xmlns:a16="http://schemas.microsoft.com/office/drawing/2014/main" id="{E5ED5F06-ED72-95C9-F1A9-0A9CE8768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>
            <a:extLst>
              <a:ext uri="{FF2B5EF4-FFF2-40B4-BE49-F238E27FC236}">
                <a16:creationId xmlns:a16="http://schemas.microsoft.com/office/drawing/2014/main" id="{9AA2F14A-3450-0C14-174A-D99F1AC4C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51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25FC617-1A98-FE77-7DF7-7121E415F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6c6fcfd3_0_59:notes">
            <a:extLst>
              <a:ext uri="{FF2B5EF4-FFF2-40B4-BE49-F238E27FC236}">
                <a16:creationId xmlns:a16="http://schemas.microsoft.com/office/drawing/2014/main" id="{277FDDCF-3A59-7485-9BA6-39D4069C3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6c6fcfd3_0_59:notes">
            <a:extLst>
              <a:ext uri="{FF2B5EF4-FFF2-40B4-BE49-F238E27FC236}">
                <a16:creationId xmlns:a16="http://schemas.microsoft.com/office/drawing/2014/main" id="{95AC782D-4F0C-600B-AF13-6D6622D603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05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B7188358-1BDD-22B1-5CD5-B890810C0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>
            <a:extLst>
              <a:ext uri="{FF2B5EF4-FFF2-40B4-BE49-F238E27FC236}">
                <a16:creationId xmlns:a16="http://schemas.microsoft.com/office/drawing/2014/main" id="{8C0A380C-E3B9-F007-3390-E6FDBF6BD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>
            <a:extLst>
              <a:ext uri="{FF2B5EF4-FFF2-40B4-BE49-F238E27FC236}">
                <a16:creationId xmlns:a16="http://schemas.microsoft.com/office/drawing/2014/main" id="{690B6C35-344B-D303-CE8C-0C0F0D809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26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AA2FA5A9-301B-B6B0-31A0-8E8933829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6c6fcfd3_0_6:notes">
            <a:extLst>
              <a:ext uri="{FF2B5EF4-FFF2-40B4-BE49-F238E27FC236}">
                <a16:creationId xmlns:a16="http://schemas.microsoft.com/office/drawing/2014/main" id="{2A5778C4-676E-85EC-5829-DAA8ECA15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6c6fcfd3_0_6:notes">
            <a:extLst>
              <a:ext uri="{FF2B5EF4-FFF2-40B4-BE49-F238E27FC236}">
                <a16:creationId xmlns:a16="http://schemas.microsoft.com/office/drawing/2014/main" id="{9C97D894-6C09-2169-75DF-8635090E1D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59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B55FAAA-4A1E-7A5A-A8D3-C716A2F9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6c6fcfd3_0_59:notes">
            <a:extLst>
              <a:ext uri="{FF2B5EF4-FFF2-40B4-BE49-F238E27FC236}">
                <a16:creationId xmlns:a16="http://schemas.microsoft.com/office/drawing/2014/main" id="{EE365BE2-C143-3E31-D71C-32B6F3769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6c6fcfd3_0_59:notes">
            <a:extLst>
              <a:ext uri="{FF2B5EF4-FFF2-40B4-BE49-F238E27FC236}">
                <a16:creationId xmlns:a16="http://schemas.microsoft.com/office/drawing/2014/main" id="{C52A9E73-6FC0-F724-43BE-34D82F9E7D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03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D9F0BA7-EEC9-C08E-87BE-170CAA2B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6c6fcfd3_0_59:notes">
            <a:extLst>
              <a:ext uri="{FF2B5EF4-FFF2-40B4-BE49-F238E27FC236}">
                <a16:creationId xmlns:a16="http://schemas.microsoft.com/office/drawing/2014/main" id="{6A98B528-DA49-7324-892D-2355ED378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6c6fcfd3_0_59:notes">
            <a:extLst>
              <a:ext uri="{FF2B5EF4-FFF2-40B4-BE49-F238E27FC236}">
                <a16:creationId xmlns:a16="http://schemas.microsoft.com/office/drawing/2014/main" id="{EAA24ED5-94FA-7337-03BE-202D62A2B0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363" y="1208613"/>
            <a:ext cx="5291300" cy="27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100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EBFCD0-7B7C-B391-A0DC-C0FD79C6D37E}"/>
              </a:ext>
            </a:extLst>
          </p:cNvPr>
          <p:cNvSpPr txBox="1"/>
          <p:nvPr/>
        </p:nvSpPr>
        <p:spPr>
          <a:xfrm>
            <a:off x="836286" y="115790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ET MAINTENANT VOUS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CEFC80-FAF3-FE30-0C67-7AE14766DD4D}"/>
              </a:ext>
            </a:extLst>
          </p:cNvPr>
          <p:cNvSpPr txBox="1"/>
          <p:nvPr/>
        </p:nvSpPr>
        <p:spPr>
          <a:xfrm>
            <a:off x="5550667" y="1306327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6623"/>
                </a:solidFill>
                <a:latin typeface="GoodDogNewW00-Regular" panose="02000000000000000000" pitchFamily="2" charset="0"/>
              </a:rPr>
              <a:t>#MAGRANDECAUSE</a:t>
            </a: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2BF019E8-6998-CDC6-CF55-962D2396F67A}"/>
              </a:ext>
            </a:extLst>
          </p:cNvPr>
          <p:cNvSpPr/>
          <p:nvPr/>
        </p:nvSpPr>
        <p:spPr>
          <a:xfrm>
            <a:off x="3907465" y="2063216"/>
            <a:ext cx="1329070" cy="1388280"/>
          </a:xfrm>
          <a:prstGeom prst="rightArrow">
            <a:avLst/>
          </a:prstGeom>
          <a:solidFill>
            <a:srgbClr val="030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9EF790-8A57-1968-A8E1-00B61B12825B}"/>
              </a:ext>
            </a:extLst>
          </p:cNvPr>
          <p:cNvSpPr txBox="1"/>
          <p:nvPr/>
        </p:nvSpPr>
        <p:spPr>
          <a:xfrm>
            <a:off x="5751479" y="1957137"/>
            <a:ext cx="2556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Poppins Medium" pitchFamily="2" charset="77"/>
                <a:cs typeface="Poppins Medium" pitchFamily="2" charset="77"/>
              </a:rPr>
              <a:t>Plateforme de contribution grand public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Poppins Medium" pitchFamily="2" charset="77"/>
                <a:cs typeface="Poppins Medium" pitchFamily="2" charset="77"/>
              </a:rPr>
              <a:t>Mise en place gratuitement sur </a:t>
            </a:r>
            <a:r>
              <a:rPr lang="fr-FR" dirty="0" err="1">
                <a:latin typeface="Poppins Medium" pitchFamily="2" charset="77"/>
                <a:cs typeface="Poppins Medium" pitchFamily="2" charset="77"/>
              </a:rPr>
              <a:t>Purpoz</a:t>
            </a:r>
            <a:endParaRPr lang="fr-FR" dirty="0">
              <a:latin typeface="Poppins Medium" pitchFamily="2" charset="77"/>
              <a:cs typeface="Poppins Medium" pitchFamily="2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Poppins Medium" pitchFamily="2" charset="77"/>
                <a:cs typeface="Poppins Medium" pitchFamily="2" charset="77"/>
              </a:rPr>
              <a:t>Référentiel participatif #</a:t>
            </a:r>
            <a:r>
              <a:rPr lang="fr-FR" dirty="0" err="1">
                <a:latin typeface="Poppins Medium" pitchFamily="2" charset="77"/>
                <a:cs typeface="Poppins Medium" pitchFamily="2" charset="77"/>
              </a:rPr>
              <a:t>CivicTech</a:t>
            </a:r>
            <a:r>
              <a:rPr lang="fr-FR" dirty="0">
                <a:latin typeface="Poppins Medium" pitchFamily="2" charset="77"/>
                <a:cs typeface="Poppins Medium" pitchFamily="2" charset="77"/>
              </a:rPr>
              <a:t> &amp; CNDP</a:t>
            </a:r>
          </a:p>
        </p:txBody>
      </p:sp>
      <p:pic>
        <p:nvPicPr>
          <p:cNvPr id="1028" name="Picture 4" descr="Purpoz">
            <a:extLst>
              <a:ext uri="{FF2B5EF4-FFF2-40B4-BE49-F238E27FC236}">
                <a16:creationId xmlns:a16="http://schemas.microsoft.com/office/drawing/2014/main" id="{78D5E72E-F849-9BF2-5E23-7909DE1E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06" y="3773019"/>
            <a:ext cx="867790" cy="8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94E1B8-F5A8-8A32-376C-E6D9EB553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8" y="1188269"/>
            <a:ext cx="3358865" cy="33536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FE74FD11-2855-A3E5-E119-1207195B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795C0DE8-5177-073F-5D45-FE59F5F2896F}"/>
              </a:ext>
            </a:extLst>
          </p:cNvPr>
          <p:cNvSpPr/>
          <p:nvPr/>
        </p:nvSpPr>
        <p:spPr>
          <a:xfrm>
            <a:off x="100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22F046-2C05-9EC7-20DF-0C89681BE223}"/>
              </a:ext>
            </a:extLst>
          </p:cNvPr>
          <p:cNvSpPr txBox="1"/>
          <p:nvPr/>
        </p:nvSpPr>
        <p:spPr>
          <a:xfrm>
            <a:off x="836286" y="115790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ET MAINTENANT VOUS 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B3C51B-B7BC-CACC-0180-7D2F772A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" y="1743540"/>
            <a:ext cx="5817222" cy="23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motif, pixel, point&#10;&#10;Description générée automatiquement">
            <a:extLst>
              <a:ext uri="{FF2B5EF4-FFF2-40B4-BE49-F238E27FC236}">
                <a16:creationId xmlns:a16="http://schemas.microsoft.com/office/drawing/2014/main" id="{4DA6844D-0E14-8E1B-2D04-B82793BF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22" y="1743540"/>
            <a:ext cx="2175898" cy="23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0509A60-0262-DCC1-0CBC-CD0EB6485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3818B1E6-2F61-63CA-6797-ABEDF2043C05}"/>
              </a:ext>
            </a:extLst>
          </p:cNvPr>
          <p:cNvSpPr/>
          <p:nvPr/>
        </p:nvSpPr>
        <p:spPr>
          <a:xfrm>
            <a:off x="-1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F58BF5-E4CA-9859-512D-45DF1AB14711}"/>
              </a:ext>
            </a:extLst>
          </p:cNvPr>
          <p:cNvSpPr txBox="1"/>
          <p:nvPr/>
        </p:nvSpPr>
        <p:spPr>
          <a:xfrm>
            <a:off x="557120" y="115790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POURQUOI AIRe MILITE POUR UNE GRANDE CAUSE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C92FB8-6AEF-E1B3-6F68-27EA8239F181}"/>
              </a:ext>
            </a:extLst>
          </p:cNvPr>
          <p:cNvSpPr txBox="1">
            <a:spLocks/>
          </p:cNvSpPr>
          <p:nvPr/>
        </p:nvSpPr>
        <p:spPr>
          <a:xfrm>
            <a:off x="730850" y="1460205"/>
            <a:ext cx="2376623" cy="1754326"/>
          </a:xfrm>
          <a:prstGeom prst="rect">
            <a:avLst/>
          </a:prstGeom>
          <a:solidFill>
            <a:srgbClr val="0306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1.</a:t>
            </a:r>
          </a:p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Promotion d’une société du </a:t>
            </a:r>
            <a:r>
              <a:rPr lang="fr-FR" sz="1800" i="1" dirty="0" err="1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CARe</a:t>
            </a:r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 </a:t>
            </a:r>
          </a:p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=</a:t>
            </a:r>
          </a:p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Promotion de la santé mentale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42CA68-5450-3101-1B4D-7BB963A11DA7}"/>
              </a:ext>
            </a:extLst>
          </p:cNvPr>
          <p:cNvSpPr txBox="1"/>
          <p:nvPr/>
        </p:nvSpPr>
        <p:spPr>
          <a:xfrm>
            <a:off x="3600339" y="1470751"/>
            <a:ext cx="2124046" cy="1754326"/>
          </a:xfrm>
          <a:prstGeom prst="rect">
            <a:avLst/>
          </a:prstGeom>
          <a:solidFill>
            <a:srgbClr val="0306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2.</a:t>
            </a:r>
          </a:p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Un enjeu au cœur des politiques publiques de prévention et de Santé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9F0C9B-0351-F0E3-5C78-5BB2C01B9E92}"/>
              </a:ext>
            </a:extLst>
          </p:cNvPr>
          <p:cNvSpPr txBox="1"/>
          <p:nvPr/>
        </p:nvSpPr>
        <p:spPr>
          <a:xfrm>
            <a:off x="6217251" y="1460205"/>
            <a:ext cx="2124046" cy="1754326"/>
          </a:xfrm>
          <a:prstGeom prst="rect">
            <a:avLst/>
          </a:prstGeom>
          <a:solidFill>
            <a:srgbClr val="0306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3.</a:t>
            </a:r>
          </a:p>
          <a:p>
            <a:pPr algn="ctr"/>
            <a:r>
              <a:rPr lang="fr-FR" sz="1800" i="1" dirty="0">
                <a:solidFill>
                  <a:schemeClr val="bg1"/>
                </a:solidFill>
                <a:latin typeface="GoodDogNewW00-Regular" panose="02000000000000000000" pitchFamily="2" charset="0"/>
                <a:cs typeface="Poppins Medium" pitchFamily="2" charset="77"/>
              </a:rPr>
              <a:t>Importance d’une prise de conscience citoyenne pour changer le regard sur les troubles psy</a:t>
            </a:r>
          </a:p>
        </p:txBody>
      </p:sp>
    </p:spTree>
    <p:extLst>
      <p:ext uri="{BB962C8B-B14F-4D97-AF65-F5344CB8AC3E}">
        <p14:creationId xmlns:p14="http://schemas.microsoft.com/office/powerpoint/2010/main" val="370349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2153A1-44CC-9AEE-393D-9F172F2A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71BF13A8-7375-4431-0908-F139BBCE89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755B3344-463A-3B8C-9173-ADCC8A489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45" y="704737"/>
            <a:ext cx="7553093" cy="36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3C409382-6076-4369-7702-766F16BC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0861366A-0A8C-7355-9499-0A10A455336E}"/>
              </a:ext>
            </a:extLst>
          </p:cNvPr>
          <p:cNvSpPr/>
          <p:nvPr/>
        </p:nvSpPr>
        <p:spPr>
          <a:xfrm>
            <a:off x="-1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403278-658E-F69D-FEEF-4ABE5303AB30}"/>
              </a:ext>
            </a:extLst>
          </p:cNvPr>
          <p:cNvSpPr txBox="1"/>
          <p:nvPr/>
        </p:nvSpPr>
        <p:spPr>
          <a:xfrm>
            <a:off x="1104543" y="115790"/>
            <a:ext cx="693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POURQUOI VOULOIR UNE GRANDE CAUSE ? </a:t>
            </a:r>
          </a:p>
        </p:txBody>
      </p:sp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110DE7F-B811-365D-2D0D-B41D9AA0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349" y="1360449"/>
            <a:ext cx="4027908" cy="3166016"/>
          </a:xfrm>
          <a:prstGeom prst="rect">
            <a:avLst/>
          </a:prstGeom>
        </p:spPr>
      </p:pic>
      <p:pic>
        <p:nvPicPr>
          <p:cNvPr id="10" name="Image 9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FF770801-4A01-D94F-1D59-3F09E5CEF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90" y="1790395"/>
            <a:ext cx="3706162" cy="21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3092C5D-31BD-A413-C3D0-28D6466E8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94F4B971-48AF-08EC-3934-17871D9F98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9815"/>
            <a:ext cx="9144000" cy="5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homme, personne, Visage humain, habits&#10;&#10;Description générée automatiquement">
            <a:extLst>
              <a:ext uri="{FF2B5EF4-FFF2-40B4-BE49-F238E27FC236}">
                <a16:creationId xmlns:a16="http://schemas.microsoft.com/office/drawing/2014/main" id="{C3B262F0-5ACF-A81D-32A7-46BE82240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9" y="1503387"/>
            <a:ext cx="3242798" cy="2423666"/>
          </a:xfrm>
          <a:prstGeom prst="rect">
            <a:avLst/>
          </a:prstGeom>
        </p:spPr>
      </p:pic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2C1768A-FF8B-1149-7C74-0D06F2B9D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257" y="1503387"/>
            <a:ext cx="4848574" cy="24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A0AB6B7-3B66-48FE-0089-0D4D7327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54336D21-C42D-296A-7CAB-FC763069BF8E}"/>
              </a:ext>
            </a:extLst>
          </p:cNvPr>
          <p:cNvSpPr/>
          <p:nvPr/>
        </p:nvSpPr>
        <p:spPr>
          <a:xfrm>
            <a:off x="100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C3D2B4-EB71-BCAC-BDB9-ADFAE725D837}"/>
              </a:ext>
            </a:extLst>
          </p:cNvPr>
          <p:cNvSpPr txBox="1"/>
          <p:nvPr/>
        </p:nvSpPr>
        <p:spPr>
          <a:xfrm>
            <a:off x="792760" y="115790"/>
            <a:ext cx="502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LA GRANDE CAUSE C’EST QUOI ? </a:t>
            </a:r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4346191-436A-D721-E349-5E2B8D79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86" y="1000059"/>
            <a:ext cx="4493027" cy="37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4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BDDFF72-8778-D73D-C026-307118CF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0C3EC9F1-488E-5EFC-057C-8DE1C11D1280}"/>
              </a:ext>
            </a:extLst>
          </p:cNvPr>
          <p:cNvSpPr/>
          <p:nvPr/>
        </p:nvSpPr>
        <p:spPr>
          <a:xfrm>
            <a:off x="-1" y="0"/>
            <a:ext cx="9144000" cy="754800"/>
          </a:xfrm>
          <a:prstGeom prst="rect">
            <a:avLst/>
          </a:prstGeom>
          <a:solidFill>
            <a:srgbClr val="FF6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AE7B59-BD04-5009-1DCB-7C77376C42AF}"/>
              </a:ext>
            </a:extLst>
          </p:cNvPr>
          <p:cNvSpPr txBox="1"/>
          <p:nvPr/>
        </p:nvSpPr>
        <p:spPr>
          <a:xfrm>
            <a:off x="1256037" y="115790"/>
            <a:ext cx="663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GoodDogNewW00-Regular" panose="02000000000000000000" pitchFamily="2" charset="0"/>
              </a:rPr>
              <a:t>DES GRANDS CAUSES POUR SENSIBILISER…  </a:t>
            </a:r>
          </a:p>
        </p:txBody>
      </p:sp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4C34ED30-3DFF-F6FF-629D-F138B7B9F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21" y="870590"/>
            <a:ext cx="4871356" cy="38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EA3EACC-B98F-B83B-FA5A-9B614CA6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B064AFBE-64BD-4BCB-FB88-1BB99EC1A5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0D1A68-6BCC-615C-4F16-8B2A89B09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894" y="1196897"/>
            <a:ext cx="3604219" cy="2548099"/>
          </a:xfrm>
          <a:prstGeom prst="rect">
            <a:avLst/>
          </a:prstGeom>
        </p:spPr>
      </p:pic>
      <p:pic>
        <p:nvPicPr>
          <p:cNvPr id="3" name="Image 2" descr="Une image contenant texte, Police, blanc, logo&#10;&#10;Description générée automatiquement">
            <a:extLst>
              <a:ext uri="{FF2B5EF4-FFF2-40B4-BE49-F238E27FC236}">
                <a16:creationId xmlns:a16="http://schemas.microsoft.com/office/drawing/2014/main" id="{63BBAF5C-15B1-D655-040A-A2167763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7" y="1182029"/>
            <a:ext cx="3517417" cy="2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FA10881-2CF6-47A1-2BFC-A1E5AA53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E27DEB24-5784-D3EC-86BF-8CEBD06F78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2C6A3D1-A7CF-86C8-F4A9-2DE9A613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39" y="841429"/>
            <a:ext cx="3835498" cy="3125628"/>
          </a:xfrm>
          <a:prstGeom prst="rect">
            <a:avLst/>
          </a:prstGeom>
        </p:spPr>
      </p:pic>
      <p:pic>
        <p:nvPicPr>
          <p:cNvPr id="25" name="Image 24" descr="Une image contenant texte, Police, blanc, logo&#10;&#10;Description générée automatiquement">
            <a:extLst>
              <a:ext uri="{FF2B5EF4-FFF2-40B4-BE49-F238E27FC236}">
                <a16:creationId xmlns:a16="http://schemas.microsoft.com/office/drawing/2014/main" id="{E32D66E5-B277-0B36-4F03-40EF865BA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01" y="832624"/>
            <a:ext cx="4241772" cy="31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77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96</Words>
  <Application>Microsoft Office PowerPoint</Application>
  <PresentationFormat>Affichage à l'écran (16:9)</PresentationFormat>
  <Paragraphs>18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GoodDogNewW00-Regular</vt:lpstr>
      <vt:lpstr>Courier New</vt:lpstr>
      <vt:lpstr>Poppins Medium</vt:lpstr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Annelise GARZUEL</cp:lastModifiedBy>
  <cp:revision>8</cp:revision>
  <dcterms:modified xsi:type="dcterms:W3CDTF">2024-11-06T09:54:38Z</dcterms:modified>
</cp:coreProperties>
</file>